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5" r:id="rId6"/>
    <p:sldId id="423" r:id="rId7"/>
    <p:sldId id="378" r:id="rId8"/>
    <p:sldId id="424" r:id="rId9"/>
    <p:sldId id="430" r:id="rId10"/>
    <p:sldId id="426" r:id="rId11"/>
    <p:sldId id="431" r:id="rId12"/>
    <p:sldId id="320" r:id="rId13"/>
    <p:sldId id="411" r:id="rId14"/>
    <p:sldId id="398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3002"/>
        <p:guide pos="2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8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6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28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37.png"/><Relationship Id="rId16" Type="http://schemas.openxmlformats.org/officeDocument/2006/relationships/image" Target="../media/image36.png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37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55.png"/><Relationship Id="rId13" Type="http://schemas.openxmlformats.org/officeDocument/2006/relationships/image" Target="../media/image54.png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6605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Cong Sheng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022" y="1591992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Graph4MM: Weaving Multimodal Learning 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with Structural Information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21107" y="428583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ICML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905000" y="4210050"/>
            <a:ext cx="711327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 </a:t>
            </a:r>
            <a:r>
              <a:rPr lang="en-US" altLang="zh-CN" dirty="0"/>
              <a:t>https://github.com/YennNing/Graph4MM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0400" y="2743200"/>
            <a:ext cx="811530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1498600"/>
            <a:ext cx="10070465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743200"/>
            <a:ext cx="6114415" cy="24028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2667000"/>
            <a:ext cx="540893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298065"/>
            <a:ext cx="7868285" cy="2808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6510" y="-29845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0614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4400" y="2286635"/>
            <a:ext cx="10380980" cy="34004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dirty="0">
                <a:solidFill>
                  <a:schemeClr val="tx1"/>
                </a:solidFill>
              </a:rPr>
              <a:t>Treating graph structure as an independent modality, parallel to text and image inputs, leads to difficulties in semantic alignment.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Ignoring differences among multi-hop neighbors in the graph prevents effective utilization of long-range structural information.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Graph neural networks (e.g., GCN, GAT) exhibit limited performance in multimodal generation and reasoning tasks and are prone to over-smoothing.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662430"/>
            <a:ext cx="6569075" cy="49206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rcRect l="4087" r="12677" b="1528"/>
          <a:stretch>
            <a:fillRect/>
          </a:stretch>
        </p:blipFill>
        <p:spPr>
          <a:xfrm>
            <a:off x="6477000" y="2514600"/>
            <a:ext cx="5525770" cy="3060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8700" y="106652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55" y="1633220"/>
            <a:ext cx="12200255" cy="517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2838450" y="1867535"/>
            <a:ext cx="209550" cy="145288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1750060"/>
            <a:ext cx="6404610" cy="9105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400300"/>
            <a:ext cx="2203450" cy="3429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9315" y="2743200"/>
            <a:ext cx="5176520" cy="6965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3962400"/>
            <a:ext cx="2685415" cy="287655"/>
          </a:xfrm>
          <a:prstGeom prst="rect">
            <a:avLst/>
          </a:prstGeom>
        </p:spPr>
      </p:pic>
      <p:sp>
        <p:nvSpPr>
          <p:cNvPr id="35" name="左大括号 34"/>
          <p:cNvSpPr/>
          <p:nvPr/>
        </p:nvSpPr>
        <p:spPr>
          <a:xfrm>
            <a:off x="2838450" y="3581400"/>
            <a:ext cx="209550" cy="115443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1400" y="3614420"/>
            <a:ext cx="2160905" cy="37592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2800" y="4208145"/>
            <a:ext cx="5957570" cy="5441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" y="5562600"/>
            <a:ext cx="2626995" cy="299720"/>
          </a:xfrm>
          <a:prstGeom prst="rect">
            <a:avLst/>
          </a:prstGeom>
        </p:spPr>
      </p:pic>
      <p:sp>
        <p:nvSpPr>
          <p:cNvPr id="39" name="左大括号 38"/>
          <p:cNvSpPr/>
          <p:nvPr/>
        </p:nvSpPr>
        <p:spPr>
          <a:xfrm>
            <a:off x="2838450" y="5334000"/>
            <a:ext cx="209550" cy="115443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6"/>
          <a:srcRect r="3291" b="17351"/>
          <a:stretch>
            <a:fillRect/>
          </a:stretch>
        </p:blipFill>
        <p:spPr>
          <a:xfrm>
            <a:off x="3446145" y="5318125"/>
            <a:ext cx="914400" cy="28130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5321935"/>
            <a:ext cx="1659255" cy="33401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95650" y="5867400"/>
            <a:ext cx="5772150" cy="537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8960" y="2341245"/>
            <a:ext cx="209550" cy="120396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rcRect r="1000" b="12873"/>
          <a:stretch>
            <a:fillRect/>
          </a:stretch>
        </p:blipFill>
        <p:spPr>
          <a:xfrm>
            <a:off x="657225" y="1676400"/>
            <a:ext cx="5276850" cy="4108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645" y="2209800"/>
            <a:ext cx="5824220" cy="6108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475" y="3048000"/>
            <a:ext cx="3056890" cy="3473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rcRect r="-1776" b="6926"/>
          <a:stretch>
            <a:fillRect/>
          </a:stretch>
        </p:blipFill>
        <p:spPr>
          <a:xfrm>
            <a:off x="4360545" y="3027680"/>
            <a:ext cx="2514600" cy="3676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535" y="5029200"/>
            <a:ext cx="2070735" cy="474345"/>
          </a:xfrm>
          <a:prstGeom prst="rect">
            <a:avLst/>
          </a:prstGeom>
        </p:spPr>
      </p:pic>
      <p:sp>
        <p:nvSpPr>
          <p:cNvPr id="33" name="左大括号 32"/>
          <p:cNvSpPr/>
          <p:nvPr/>
        </p:nvSpPr>
        <p:spPr>
          <a:xfrm>
            <a:off x="2931160" y="4538345"/>
            <a:ext cx="209550" cy="154813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6600" y="4439285"/>
            <a:ext cx="3445510" cy="3390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5135245"/>
            <a:ext cx="4827270" cy="8921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0" y="5320665"/>
            <a:ext cx="2258060" cy="49403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0" y="3811905"/>
            <a:ext cx="4940300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3464560" y="2203450"/>
            <a:ext cx="209550" cy="166052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710180"/>
            <a:ext cx="2573655" cy="5118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2127250"/>
            <a:ext cx="6069330" cy="9766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rcRect r="1147" b="6658"/>
          <a:stretch>
            <a:fillRect/>
          </a:stretch>
        </p:blipFill>
        <p:spPr>
          <a:xfrm>
            <a:off x="4038600" y="3346450"/>
            <a:ext cx="3886200" cy="4718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rcRect r="1127" b="13076"/>
          <a:stretch>
            <a:fillRect/>
          </a:stretch>
        </p:blipFill>
        <p:spPr>
          <a:xfrm>
            <a:off x="657225" y="5328920"/>
            <a:ext cx="2799715" cy="386080"/>
          </a:xfrm>
          <a:prstGeom prst="rect">
            <a:avLst/>
          </a:prstGeom>
        </p:spPr>
      </p:pic>
      <p:sp>
        <p:nvSpPr>
          <p:cNvPr id="28" name="左大括号 27"/>
          <p:cNvSpPr/>
          <p:nvPr/>
        </p:nvSpPr>
        <p:spPr>
          <a:xfrm>
            <a:off x="3534410" y="4752975"/>
            <a:ext cx="102870" cy="160782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1125" y="4749800"/>
            <a:ext cx="6096000" cy="8318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rcRect l="8589" t="12273"/>
          <a:stretch>
            <a:fillRect/>
          </a:stretch>
        </p:blipFill>
        <p:spPr>
          <a:xfrm>
            <a:off x="3921125" y="5788660"/>
            <a:ext cx="5676900" cy="6127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" y="1618615"/>
            <a:ext cx="4940300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55" y="1828800"/>
            <a:ext cx="4707255" cy="6705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267200"/>
            <a:ext cx="3506470" cy="433705"/>
          </a:xfrm>
          <a:prstGeom prst="rect">
            <a:avLst/>
          </a:prstGeom>
        </p:spPr>
      </p:pic>
      <p:sp>
        <p:nvSpPr>
          <p:cNvPr id="37" name="左大括号 36"/>
          <p:cNvSpPr/>
          <p:nvPr/>
        </p:nvSpPr>
        <p:spPr>
          <a:xfrm>
            <a:off x="3962400" y="2590800"/>
            <a:ext cx="236855" cy="388429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0545" y="2438400"/>
            <a:ext cx="7011670" cy="873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rcRect r="3543" b="7087"/>
          <a:stretch>
            <a:fillRect/>
          </a:stretch>
        </p:blipFill>
        <p:spPr>
          <a:xfrm>
            <a:off x="4610100" y="3657600"/>
            <a:ext cx="2288540" cy="5511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/>
          <a:srcRect l="-3361" t="12474" r="3068" b="10587"/>
          <a:stretch>
            <a:fillRect/>
          </a:stretch>
        </p:blipFill>
        <p:spPr>
          <a:xfrm>
            <a:off x="7239000" y="3634740"/>
            <a:ext cx="2776220" cy="5740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8960" y="4648200"/>
            <a:ext cx="7450455" cy="64960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5638800"/>
            <a:ext cx="4634230" cy="554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55" y="1828800"/>
            <a:ext cx="4707255" cy="670560"/>
          </a:xfrm>
          <a:prstGeom prst="rect">
            <a:avLst/>
          </a:prstGeom>
        </p:spPr>
      </p:pic>
      <p:sp>
        <p:nvSpPr>
          <p:cNvPr id="37" name="左大括号 36"/>
          <p:cNvSpPr/>
          <p:nvPr/>
        </p:nvSpPr>
        <p:spPr>
          <a:xfrm>
            <a:off x="3982085" y="2590800"/>
            <a:ext cx="211455" cy="105473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00" y="2895600"/>
            <a:ext cx="3505835" cy="5187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3560" y="2590800"/>
            <a:ext cx="7720965" cy="9753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925" y="4657090"/>
            <a:ext cx="3505200" cy="465455"/>
          </a:xfrm>
          <a:prstGeom prst="rect">
            <a:avLst/>
          </a:prstGeom>
        </p:spPr>
      </p:pic>
      <p:sp>
        <p:nvSpPr>
          <p:cNvPr id="26" name="左大括号 25"/>
          <p:cNvSpPr/>
          <p:nvPr/>
        </p:nvSpPr>
        <p:spPr>
          <a:xfrm>
            <a:off x="3950335" y="4419600"/>
            <a:ext cx="211455" cy="105473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4572000"/>
            <a:ext cx="3227705" cy="63627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4800" y="4572000"/>
            <a:ext cx="2681605" cy="719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4369</Words>
  <Application>WPS 演示</Application>
  <PresentationFormat>宽屏</PresentationFormat>
  <Paragraphs>254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路如龙</cp:lastModifiedBy>
  <cp:revision>627</cp:revision>
  <dcterms:created xsi:type="dcterms:W3CDTF">2023-09-17T03:47:00Z</dcterms:created>
  <dcterms:modified xsi:type="dcterms:W3CDTF">2025-12-21T09:29:39Z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2052-12.1.0.24034</vt:lpwstr>
  </property>
</Properties>
</file>